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1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jasonjin/Documents/temporal-agent-tutorial/scripts/temp_screenshots/slide-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Reliable AI Research Assistants: A Durable Execution Approach</dc:title>
  <dc:subject>Orchestrating Multi-Agent Systems for Academic Literature Review</dc:subject>
  <dc:creator>RWTH Aachen University - Chair of Databases and Information Systems (i5)</dc:creator>
  <cp:lastModifiedBy>RWTH Aachen University - Chair of Databases and Information Systems (i5)</cp:lastModifiedBy>
  <cp:revision>1</cp:revision>
  <dcterms:created xsi:type="dcterms:W3CDTF">2025-10-23T20:51:10Z</dcterms:created>
  <dcterms:modified xsi:type="dcterms:W3CDTF">2025-10-23T20:51:10Z</dcterms:modified>
</cp:coreProperties>
</file>